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sldIdLst>
    <p:sldId id="749" r:id="rId2"/>
    <p:sldId id="757" r:id="rId3"/>
    <p:sldId id="726" r:id="rId4"/>
    <p:sldId id="756" r:id="rId5"/>
    <p:sldId id="741" r:id="rId6"/>
    <p:sldId id="707" r:id="rId7"/>
    <p:sldId id="751" r:id="rId8"/>
    <p:sldId id="755" r:id="rId9"/>
    <p:sldId id="722" r:id="rId10"/>
    <p:sldId id="704" r:id="rId11"/>
    <p:sldId id="728" r:id="rId12"/>
    <p:sldId id="705" r:id="rId13"/>
    <p:sldId id="706" r:id="rId14"/>
    <p:sldId id="747" r:id="rId15"/>
    <p:sldId id="708" r:id="rId16"/>
    <p:sldId id="709" r:id="rId17"/>
    <p:sldId id="714" r:id="rId18"/>
    <p:sldId id="673" r:id="rId19"/>
    <p:sldId id="737" r:id="rId20"/>
    <p:sldId id="735" r:id="rId21"/>
    <p:sldId id="733" r:id="rId22"/>
    <p:sldId id="743" r:id="rId23"/>
    <p:sldId id="742" r:id="rId24"/>
    <p:sldId id="752" r:id="rId25"/>
    <p:sldId id="750" r:id="rId26"/>
    <p:sldId id="383" r:id="rId27"/>
    <p:sldId id="760" r:id="rId28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63D"/>
    <a:srgbClr val="131313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14" autoAdjust="0"/>
    <p:restoredTop sz="91187" autoAdjust="0"/>
  </p:normalViewPr>
  <p:slideViewPr>
    <p:cSldViewPr>
      <p:cViewPr varScale="1">
        <p:scale>
          <a:sx n="104" d="100"/>
          <a:sy n="104" d="100"/>
        </p:scale>
        <p:origin x="780" y="10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toliy Kigel" userId="7432c6c4687b0a9c" providerId="LiveId" clId="{6B2FEA55-F1C6-4317-960F-19E58EFCA97B}"/>
    <pc:docChg chg="modSld">
      <pc:chgData name="Anatoliy Kigel" userId="7432c6c4687b0a9c" providerId="LiveId" clId="{6B2FEA55-F1C6-4317-960F-19E58EFCA97B}" dt="2021-05-11T06:44:35.841" v="4" actId="1038"/>
      <pc:docMkLst>
        <pc:docMk/>
      </pc:docMkLst>
      <pc:sldChg chg="modSp mod">
        <pc:chgData name="Anatoliy Kigel" userId="7432c6c4687b0a9c" providerId="LiveId" clId="{6B2FEA55-F1C6-4317-960F-19E58EFCA97B}" dt="2021-05-11T06:44:35.841" v="4" actId="1038"/>
        <pc:sldMkLst>
          <pc:docMk/>
          <pc:sldMk cId="3970309085" sldId="707"/>
        </pc:sldMkLst>
        <pc:spChg chg="mod">
          <ac:chgData name="Anatoliy Kigel" userId="7432c6c4687b0a9c" providerId="LiveId" clId="{6B2FEA55-F1C6-4317-960F-19E58EFCA97B}" dt="2021-05-11T06:44:35.841" v="4" actId="1038"/>
          <ac:spMkLst>
            <pc:docMk/>
            <pc:sldMk cId="3970309085" sldId="707"/>
            <ac:spMk id="2" creationId="{00000000-0000-0000-0000-000000000000}"/>
          </ac:spMkLst>
        </pc:spChg>
        <pc:spChg chg="mod">
          <ac:chgData name="Anatoliy Kigel" userId="7432c6c4687b0a9c" providerId="LiveId" clId="{6B2FEA55-F1C6-4317-960F-19E58EFCA97B}" dt="2021-05-11T06:44:35.841" v="4" actId="1038"/>
          <ac:spMkLst>
            <pc:docMk/>
            <pc:sldMk cId="3970309085" sldId="707"/>
            <ac:spMk id="7" creationId="{00000000-0000-0000-0000-000000000000}"/>
          </ac:spMkLst>
        </pc:spChg>
        <pc:spChg chg="mod">
          <ac:chgData name="Anatoliy Kigel" userId="7432c6c4687b0a9c" providerId="LiveId" clId="{6B2FEA55-F1C6-4317-960F-19E58EFCA97B}" dt="2021-05-11T06:44:35.841" v="4" actId="1038"/>
          <ac:spMkLst>
            <pc:docMk/>
            <pc:sldMk cId="3970309085" sldId="707"/>
            <ac:spMk id="8" creationId="{00000000-0000-0000-0000-000000000000}"/>
          </ac:spMkLst>
        </pc:spChg>
      </pc:sldChg>
    </pc:docChg>
  </pc:docChgLst>
  <pc:docChgLst>
    <pc:chgData name="Anatoliy Kigel" userId="7432c6c4687b0a9c" providerId="LiveId" clId="{C618C0A8-6130-40AB-AC00-BED736D2C6E6}"/>
    <pc:docChg chg="undo custSel addSld modSld sldOrd">
      <pc:chgData name="Anatoliy Kigel" userId="7432c6c4687b0a9c" providerId="LiveId" clId="{C618C0A8-6130-40AB-AC00-BED736D2C6E6}" dt="2021-03-16T11:16:11.160" v="325" actId="1582"/>
      <pc:docMkLst>
        <pc:docMk/>
      </pc:docMkLst>
      <pc:sldChg chg="addSp modSp mod">
        <pc:chgData name="Anatoliy Kigel" userId="7432c6c4687b0a9c" providerId="LiveId" clId="{C618C0A8-6130-40AB-AC00-BED736D2C6E6}" dt="2021-03-15T21:23:00.855" v="104" actId="1076"/>
        <pc:sldMkLst>
          <pc:docMk/>
          <pc:sldMk cId="1824022148" sldId="706"/>
        </pc:sldMkLst>
        <pc:spChg chg="mod">
          <ac:chgData name="Anatoliy Kigel" userId="7432c6c4687b0a9c" providerId="LiveId" clId="{C618C0A8-6130-40AB-AC00-BED736D2C6E6}" dt="2021-03-15T21:21:32.074" v="2" actId="1035"/>
          <ac:spMkLst>
            <pc:docMk/>
            <pc:sldMk cId="1824022148" sldId="706"/>
            <ac:spMk id="2" creationId="{00000000-0000-0000-0000-000000000000}"/>
          </ac:spMkLst>
        </pc:spChg>
        <pc:spChg chg="mod">
          <ac:chgData name="Anatoliy Kigel" userId="7432c6c4687b0a9c" providerId="LiveId" clId="{C618C0A8-6130-40AB-AC00-BED736D2C6E6}" dt="2021-03-15T21:21:34.280" v="7" actId="1035"/>
          <ac:spMkLst>
            <pc:docMk/>
            <pc:sldMk cId="1824022148" sldId="706"/>
            <ac:spMk id="4" creationId="{00000000-0000-0000-0000-000000000000}"/>
          </ac:spMkLst>
        </pc:spChg>
        <pc:spChg chg="add mod">
          <ac:chgData name="Anatoliy Kigel" userId="7432c6c4687b0a9c" providerId="LiveId" clId="{C618C0A8-6130-40AB-AC00-BED736D2C6E6}" dt="2021-03-15T21:23:00.855" v="104" actId="1076"/>
          <ac:spMkLst>
            <pc:docMk/>
            <pc:sldMk cId="1824022148" sldId="706"/>
            <ac:spMk id="5" creationId="{FF1D8A7E-1BD3-490D-BD6A-3272323C9839}"/>
          </ac:spMkLst>
        </pc:spChg>
        <pc:spChg chg="mod">
          <ac:chgData name="Anatoliy Kigel" userId="7432c6c4687b0a9c" providerId="LiveId" clId="{C618C0A8-6130-40AB-AC00-BED736D2C6E6}" dt="2021-03-15T21:22:56.167" v="98" actId="14100"/>
          <ac:spMkLst>
            <pc:docMk/>
            <pc:sldMk cId="1824022148" sldId="706"/>
            <ac:spMk id="9" creationId="{00000000-0000-0000-0000-000000000000}"/>
          </ac:spMkLst>
        </pc:spChg>
      </pc:sldChg>
      <pc:sldChg chg="addSp delSp modSp mod">
        <pc:chgData name="Anatoliy Kigel" userId="7432c6c4687b0a9c" providerId="LiveId" clId="{C618C0A8-6130-40AB-AC00-BED736D2C6E6}" dt="2021-03-16T11:16:11.160" v="325" actId="1582"/>
        <pc:sldMkLst>
          <pc:docMk/>
          <pc:sldMk cId="2308700070" sldId="726"/>
        </pc:sldMkLst>
        <pc:spChg chg="del">
          <ac:chgData name="Anatoliy Kigel" userId="7432c6c4687b0a9c" providerId="LiveId" clId="{C618C0A8-6130-40AB-AC00-BED736D2C6E6}" dt="2021-03-16T08:55:51.956" v="108" actId="478"/>
          <ac:spMkLst>
            <pc:docMk/>
            <pc:sldMk cId="2308700070" sldId="726"/>
            <ac:spMk id="4" creationId="{00000000-0000-0000-0000-000000000000}"/>
          </ac:spMkLst>
        </pc:spChg>
        <pc:spChg chg="mod">
          <ac:chgData name="Anatoliy Kigel" userId="7432c6c4687b0a9c" providerId="LiveId" clId="{C618C0A8-6130-40AB-AC00-BED736D2C6E6}" dt="2021-03-16T11:15:49.969" v="321" actId="14100"/>
          <ac:spMkLst>
            <pc:docMk/>
            <pc:sldMk cId="2308700070" sldId="726"/>
            <ac:spMk id="5" creationId="{00000000-0000-0000-0000-000000000000}"/>
          </ac:spMkLst>
        </pc:spChg>
        <pc:picChg chg="del mod">
          <ac:chgData name="Anatoliy Kigel" userId="7432c6c4687b0a9c" providerId="LiveId" clId="{C618C0A8-6130-40AB-AC00-BED736D2C6E6}" dt="2021-03-16T08:55:50.846" v="107" actId="478"/>
          <ac:picMkLst>
            <pc:docMk/>
            <pc:sldMk cId="2308700070" sldId="726"/>
            <ac:picMk id="6" creationId="{00000000-0000-0000-0000-000000000000}"/>
          </ac:picMkLst>
        </pc:picChg>
        <pc:picChg chg="add del mod">
          <ac:chgData name="Anatoliy Kigel" userId="7432c6c4687b0a9c" providerId="LiveId" clId="{C618C0A8-6130-40AB-AC00-BED736D2C6E6}" dt="2021-03-16T08:56:38.427" v="119" actId="478"/>
          <ac:picMkLst>
            <pc:docMk/>
            <pc:sldMk cId="2308700070" sldId="726"/>
            <ac:picMk id="1026" creationId="{F3BADE0E-92C9-4A1B-9917-47232137F9C3}"/>
          </ac:picMkLst>
        </pc:picChg>
        <pc:picChg chg="add mod">
          <ac:chgData name="Anatoliy Kigel" userId="7432c6c4687b0a9c" providerId="LiveId" clId="{C618C0A8-6130-40AB-AC00-BED736D2C6E6}" dt="2021-03-16T08:56:43.283" v="122" actId="1076"/>
          <ac:picMkLst>
            <pc:docMk/>
            <pc:sldMk cId="2308700070" sldId="726"/>
            <ac:picMk id="1028" creationId="{918C2871-0EA1-4D6F-9BDE-4444973F9C3C}"/>
          </ac:picMkLst>
        </pc:picChg>
        <pc:picChg chg="add mod">
          <ac:chgData name="Anatoliy Kigel" userId="7432c6c4687b0a9c" providerId="LiveId" clId="{C618C0A8-6130-40AB-AC00-BED736D2C6E6}" dt="2021-03-16T08:57:48.082" v="140" actId="1076"/>
          <ac:picMkLst>
            <pc:docMk/>
            <pc:sldMk cId="2308700070" sldId="726"/>
            <ac:picMk id="1030" creationId="{9B1E7EB6-CE17-4C16-9413-D03B6F8F8208}"/>
          </ac:picMkLst>
        </pc:picChg>
        <pc:picChg chg="add mod">
          <ac:chgData name="Anatoliy Kigel" userId="7432c6c4687b0a9c" providerId="LiveId" clId="{C618C0A8-6130-40AB-AC00-BED736D2C6E6}" dt="2021-03-16T08:59:57.338" v="182" actId="1076"/>
          <ac:picMkLst>
            <pc:docMk/>
            <pc:sldMk cId="2308700070" sldId="726"/>
            <ac:picMk id="1032" creationId="{EF54FC4D-DCCC-41A0-BD76-89505C57432D}"/>
          </ac:picMkLst>
        </pc:picChg>
        <pc:picChg chg="add mod">
          <ac:chgData name="Anatoliy Kigel" userId="7432c6c4687b0a9c" providerId="LiveId" clId="{C618C0A8-6130-40AB-AC00-BED736D2C6E6}" dt="2021-03-16T09:00:21.358" v="185" actId="1076"/>
          <ac:picMkLst>
            <pc:docMk/>
            <pc:sldMk cId="2308700070" sldId="726"/>
            <ac:picMk id="1034" creationId="{78B33055-8A8B-401B-AF8D-285CF8DE1133}"/>
          </ac:picMkLst>
        </pc:picChg>
        <pc:cxnChg chg="add mod">
          <ac:chgData name="Anatoliy Kigel" userId="7432c6c4687b0a9c" providerId="LiveId" clId="{C618C0A8-6130-40AB-AC00-BED736D2C6E6}" dt="2021-03-16T11:16:11.160" v="325" actId="1582"/>
          <ac:cxnSpMkLst>
            <pc:docMk/>
            <pc:sldMk cId="2308700070" sldId="726"/>
            <ac:cxnSpMk id="3" creationId="{545D2A87-808C-4B1D-96FF-5BB0C803384F}"/>
          </ac:cxnSpMkLst>
        </pc:cxnChg>
      </pc:sldChg>
      <pc:sldChg chg="modSp add mod">
        <pc:chgData name="Anatoliy Kigel" userId="7432c6c4687b0a9c" providerId="LiveId" clId="{C618C0A8-6130-40AB-AC00-BED736D2C6E6}" dt="2021-03-16T09:01:05.071" v="228" actId="20577"/>
        <pc:sldMkLst>
          <pc:docMk/>
          <pc:sldMk cId="670783443" sldId="756"/>
        </pc:sldMkLst>
        <pc:spChg chg="mod">
          <ac:chgData name="Anatoliy Kigel" userId="7432c6c4687b0a9c" providerId="LiveId" clId="{C618C0A8-6130-40AB-AC00-BED736D2C6E6}" dt="2021-03-16T09:01:05.071" v="228" actId="20577"/>
          <ac:spMkLst>
            <pc:docMk/>
            <pc:sldMk cId="670783443" sldId="756"/>
            <ac:spMk id="5" creationId="{00000000-0000-0000-0000-000000000000}"/>
          </ac:spMkLst>
        </pc:spChg>
      </pc:sldChg>
      <pc:sldChg chg="addSp delSp modSp add mod ord">
        <pc:chgData name="Anatoliy Kigel" userId="7432c6c4687b0a9c" providerId="LiveId" clId="{C618C0A8-6130-40AB-AC00-BED736D2C6E6}" dt="2021-03-16T09:10:59.622" v="320" actId="1076"/>
        <pc:sldMkLst>
          <pc:docMk/>
          <pc:sldMk cId="1372962722" sldId="757"/>
        </pc:sldMkLst>
        <pc:spChg chg="add mod">
          <ac:chgData name="Anatoliy Kigel" userId="7432c6c4687b0a9c" providerId="LiveId" clId="{C618C0A8-6130-40AB-AC00-BED736D2C6E6}" dt="2021-03-16T09:10:15.425" v="308" actId="1076"/>
          <ac:spMkLst>
            <pc:docMk/>
            <pc:sldMk cId="1372962722" sldId="757"/>
            <ac:spMk id="2" creationId="{6FFD59B7-D3FA-4A79-BC20-929FF01E3B19}"/>
          </ac:spMkLst>
        </pc:spChg>
        <pc:spChg chg="mod">
          <ac:chgData name="Anatoliy Kigel" userId="7432c6c4687b0a9c" providerId="LiveId" clId="{C618C0A8-6130-40AB-AC00-BED736D2C6E6}" dt="2021-03-16T09:09:24.266" v="273" actId="20577"/>
          <ac:spMkLst>
            <pc:docMk/>
            <pc:sldMk cId="1372962722" sldId="757"/>
            <ac:spMk id="5" creationId="{00000000-0000-0000-0000-000000000000}"/>
          </ac:spMkLst>
        </pc:spChg>
        <pc:spChg chg="add mod">
          <ac:chgData name="Anatoliy Kigel" userId="7432c6c4687b0a9c" providerId="LiveId" clId="{C618C0A8-6130-40AB-AC00-BED736D2C6E6}" dt="2021-03-16T09:10:34.009" v="313" actId="20577"/>
          <ac:spMkLst>
            <pc:docMk/>
            <pc:sldMk cId="1372962722" sldId="757"/>
            <ac:spMk id="12" creationId="{EB907493-4AEA-417F-B9BB-D16077F406A6}"/>
          </ac:spMkLst>
        </pc:spChg>
        <pc:spChg chg="add mod">
          <ac:chgData name="Anatoliy Kigel" userId="7432c6c4687b0a9c" providerId="LiveId" clId="{C618C0A8-6130-40AB-AC00-BED736D2C6E6}" dt="2021-03-16T09:10:37.579" v="315" actId="6549"/>
          <ac:spMkLst>
            <pc:docMk/>
            <pc:sldMk cId="1372962722" sldId="757"/>
            <ac:spMk id="13" creationId="{0FEAAF0A-63BB-42AE-B3AC-6B3F2AB84545}"/>
          </ac:spMkLst>
        </pc:spChg>
        <pc:picChg chg="add mod">
          <ac:chgData name="Anatoliy Kigel" userId="7432c6c4687b0a9c" providerId="LiveId" clId="{C618C0A8-6130-40AB-AC00-BED736D2C6E6}" dt="2021-03-16T09:10:59.622" v="320" actId="1076"/>
          <ac:picMkLst>
            <pc:docMk/>
            <pc:sldMk cId="1372962722" sldId="757"/>
            <ac:picMk id="9" creationId="{9F4A1266-02F6-4C3A-958A-BC1B65CDEFFB}"/>
          </ac:picMkLst>
        </pc:picChg>
        <pc:picChg chg="add mod">
          <ac:chgData name="Anatoliy Kigel" userId="7432c6c4687b0a9c" providerId="LiveId" clId="{C618C0A8-6130-40AB-AC00-BED736D2C6E6}" dt="2021-03-16T09:10:56.132" v="319" actId="14100"/>
          <ac:picMkLst>
            <pc:docMk/>
            <pc:sldMk cId="1372962722" sldId="757"/>
            <ac:picMk id="10" creationId="{B2E19774-2579-4787-B59F-211DE094096C}"/>
          </ac:picMkLst>
        </pc:picChg>
        <pc:picChg chg="del">
          <ac:chgData name="Anatoliy Kigel" userId="7432c6c4687b0a9c" providerId="LiveId" clId="{C618C0A8-6130-40AB-AC00-BED736D2C6E6}" dt="2021-03-16T09:08:56.874" v="232" actId="478"/>
          <ac:picMkLst>
            <pc:docMk/>
            <pc:sldMk cId="1372962722" sldId="757"/>
            <ac:picMk id="1028" creationId="{918C2871-0EA1-4D6F-9BDE-4444973F9C3C}"/>
          </ac:picMkLst>
        </pc:picChg>
        <pc:picChg chg="del">
          <ac:chgData name="Anatoliy Kigel" userId="7432c6c4687b0a9c" providerId="LiveId" clId="{C618C0A8-6130-40AB-AC00-BED736D2C6E6}" dt="2021-03-16T09:08:55.419" v="230" actId="478"/>
          <ac:picMkLst>
            <pc:docMk/>
            <pc:sldMk cId="1372962722" sldId="757"/>
            <ac:picMk id="1030" creationId="{9B1E7EB6-CE17-4C16-9413-D03B6F8F8208}"/>
          </ac:picMkLst>
        </pc:picChg>
        <pc:picChg chg="del">
          <ac:chgData name="Anatoliy Kigel" userId="7432c6c4687b0a9c" providerId="LiveId" clId="{C618C0A8-6130-40AB-AC00-BED736D2C6E6}" dt="2021-03-16T09:08:56.058" v="231" actId="478"/>
          <ac:picMkLst>
            <pc:docMk/>
            <pc:sldMk cId="1372962722" sldId="757"/>
            <ac:picMk id="1032" creationId="{EF54FC4D-DCCC-41A0-BD76-89505C57432D}"/>
          </ac:picMkLst>
        </pc:picChg>
        <pc:picChg chg="del">
          <ac:chgData name="Anatoliy Kigel" userId="7432c6c4687b0a9c" providerId="LiveId" clId="{C618C0A8-6130-40AB-AC00-BED736D2C6E6}" dt="2021-03-16T09:08:57.323" v="233" actId="478"/>
          <ac:picMkLst>
            <pc:docMk/>
            <pc:sldMk cId="1372962722" sldId="757"/>
            <ac:picMk id="1034" creationId="{78B33055-8A8B-401B-AF8D-285CF8DE1133}"/>
          </ac:picMkLst>
        </pc:picChg>
        <pc:picChg chg="add mod">
          <ac:chgData name="Anatoliy Kigel" userId="7432c6c4687b0a9c" providerId="LiveId" clId="{C618C0A8-6130-40AB-AC00-BED736D2C6E6}" dt="2021-03-16T09:10:50.358" v="318" actId="1076"/>
          <ac:picMkLst>
            <pc:docMk/>
            <pc:sldMk cId="1372962722" sldId="757"/>
            <ac:picMk id="2050" creationId="{E4D3054E-7259-47DA-B18F-CAAA45FA1C3F}"/>
          </ac:picMkLst>
        </pc:picChg>
      </pc:sldChg>
    </pc:docChg>
  </pc:docChgLst>
  <pc:docChgLst>
    <pc:chgData name="Anatoliy Kigel" userId="7432c6c4687b0a9c" providerId="LiveId" clId="{C4A1795E-BB48-4D77-A25F-EFAD486F3B4D}"/>
    <pc:docChg chg="custSel modSld">
      <pc:chgData name="Anatoliy Kigel" userId="7432c6c4687b0a9c" providerId="LiveId" clId="{C4A1795E-BB48-4D77-A25F-EFAD486F3B4D}" dt="2022-07-13T18:17:17.395" v="3" actId="1036"/>
      <pc:docMkLst>
        <pc:docMk/>
      </pc:docMkLst>
      <pc:sldChg chg="delSp modSp mod">
        <pc:chgData name="Anatoliy Kigel" userId="7432c6c4687b0a9c" providerId="LiveId" clId="{C4A1795E-BB48-4D77-A25F-EFAD486F3B4D}" dt="2022-07-13T18:17:17.395" v="3" actId="1036"/>
        <pc:sldMkLst>
          <pc:docMk/>
          <pc:sldMk cId="3003044723" sldId="714"/>
        </pc:sldMkLst>
        <pc:spChg chg="mod">
          <ac:chgData name="Anatoliy Kigel" userId="7432c6c4687b0a9c" providerId="LiveId" clId="{C4A1795E-BB48-4D77-A25F-EFAD486F3B4D}" dt="2022-07-13T18:17:17.395" v="3" actId="1036"/>
          <ac:spMkLst>
            <pc:docMk/>
            <pc:sldMk cId="3003044723" sldId="714"/>
            <ac:spMk id="7" creationId="{00000000-0000-0000-0000-000000000000}"/>
          </ac:spMkLst>
        </pc:spChg>
        <pc:spChg chg="del">
          <ac:chgData name="Anatoliy Kigel" userId="7432c6c4687b0a9c" providerId="LiveId" clId="{C4A1795E-BB48-4D77-A25F-EFAD486F3B4D}" dt="2022-07-13T18:17:14.405" v="0" actId="478"/>
          <ac:spMkLst>
            <pc:docMk/>
            <pc:sldMk cId="3003044723" sldId="714"/>
            <ac:spMk id="9" creationId="{00000000-0000-0000-0000-000000000000}"/>
          </ac:spMkLst>
        </pc:spChg>
      </pc:sldChg>
    </pc:docChg>
  </pc:docChgLst>
  <pc:docChgLst>
    <pc:chgData name="Anatoliy Kigel" userId="7432c6c4687b0a9c" providerId="LiveId" clId="{7AAED7F3-030E-437D-B4AA-AE626B400CE3}"/>
    <pc:docChg chg="undo custSel addSld delSld">
      <pc:chgData name="Anatoliy Kigel" userId="7432c6c4687b0a9c" providerId="LiveId" clId="{7AAED7F3-030E-437D-B4AA-AE626B400CE3}" dt="2021-05-11T20:42:30.619" v="2" actId="47"/>
      <pc:docMkLst>
        <pc:docMk/>
      </pc:docMkLst>
      <pc:sldChg chg="add del">
        <pc:chgData name="Anatoliy Kigel" userId="7432c6c4687b0a9c" providerId="LiveId" clId="{7AAED7F3-030E-437D-B4AA-AE626B400CE3}" dt="2021-05-11T20:42:30.619" v="2" actId="47"/>
        <pc:sldMkLst>
          <pc:docMk/>
          <pc:sldMk cId="1724522863" sldId="729"/>
        </pc:sldMkLst>
      </pc:sldChg>
      <pc:sldChg chg="add del">
        <pc:chgData name="Anatoliy Kigel" userId="7432c6c4687b0a9c" providerId="LiveId" clId="{7AAED7F3-030E-437D-B4AA-AE626B400CE3}" dt="2021-05-11T20:42:30.619" v="2" actId="47"/>
        <pc:sldMkLst>
          <pc:docMk/>
          <pc:sldMk cId="3754426847" sldId="753"/>
        </pc:sldMkLst>
      </pc:sldChg>
    </pc:docChg>
  </pc:docChgLst>
  <pc:docChgLst>
    <pc:chgData name="Anatoliy Kigel" userId="7432c6c4687b0a9c" providerId="LiveId" clId="{67F24D55-3CEC-4EC8-94DD-40D4212F5286}"/>
    <pc:docChg chg="custSel modSld">
      <pc:chgData name="Anatoliy Kigel" userId="7432c6c4687b0a9c" providerId="LiveId" clId="{67F24D55-3CEC-4EC8-94DD-40D4212F5286}" dt="2021-02-08T09:14:11.530" v="198" actId="1076"/>
      <pc:docMkLst>
        <pc:docMk/>
      </pc:docMkLst>
      <pc:sldChg chg="modSp mod">
        <pc:chgData name="Anatoliy Kigel" userId="7432c6c4687b0a9c" providerId="LiveId" clId="{67F24D55-3CEC-4EC8-94DD-40D4212F5286}" dt="2021-02-08T09:14:11.530" v="198" actId="1076"/>
        <pc:sldMkLst>
          <pc:docMk/>
          <pc:sldMk cId="3970309085" sldId="707"/>
        </pc:sldMkLst>
        <pc:spChg chg="mod">
          <ac:chgData name="Anatoliy Kigel" userId="7432c6c4687b0a9c" providerId="LiveId" clId="{67F24D55-3CEC-4EC8-94DD-40D4212F5286}" dt="2021-02-08T09:14:11.530" v="198" actId="1076"/>
          <ac:spMkLst>
            <pc:docMk/>
            <pc:sldMk cId="3970309085" sldId="707"/>
            <ac:spMk id="2" creationId="{00000000-0000-0000-0000-000000000000}"/>
          </ac:spMkLst>
        </pc:spChg>
        <pc:spChg chg="mod">
          <ac:chgData name="Anatoliy Kigel" userId="7432c6c4687b0a9c" providerId="LiveId" clId="{67F24D55-3CEC-4EC8-94DD-40D4212F5286}" dt="2021-02-08T09:14:11.530" v="198" actId="1076"/>
          <ac:spMkLst>
            <pc:docMk/>
            <pc:sldMk cId="3970309085" sldId="707"/>
            <ac:spMk id="7" creationId="{00000000-0000-0000-0000-000000000000}"/>
          </ac:spMkLst>
        </pc:spChg>
        <pc:spChg chg="mod">
          <ac:chgData name="Anatoliy Kigel" userId="7432c6c4687b0a9c" providerId="LiveId" clId="{67F24D55-3CEC-4EC8-94DD-40D4212F5286}" dt="2021-02-08T09:14:11.530" v="198" actId="1076"/>
          <ac:spMkLst>
            <pc:docMk/>
            <pc:sldMk cId="3970309085" sldId="707"/>
            <ac:spMk id="8" creationId="{00000000-0000-0000-0000-000000000000}"/>
          </ac:spMkLst>
        </pc:spChg>
        <pc:spChg chg="mod">
          <ac:chgData name="Anatoliy Kigel" userId="7432c6c4687b0a9c" providerId="LiveId" clId="{67F24D55-3CEC-4EC8-94DD-40D4212F5286}" dt="2021-02-08T09:11:08.615" v="139" actId="1036"/>
          <ac:spMkLst>
            <pc:docMk/>
            <pc:sldMk cId="3970309085" sldId="707"/>
            <ac:spMk id="9" creationId="{00000000-0000-0000-0000-000000000000}"/>
          </ac:spMkLst>
        </pc:spChg>
      </pc:sldChg>
      <pc:sldChg chg="modSp mod">
        <pc:chgData name="Anatoliy Kigel" userId="7432c6c4687b0a9c" providerId="LiveId" clId="{67F24D55-3CEC-4EC8-94DD-40D4212F5286}" dt="2021-02-08T09:13:59.482" v="194" actId="1076"/>
        <pc:sldMkLst>
          <pc:docMk/>
          <pc:sldMk cId="3014352394" sldId="751"/>
        </pc:sldMkLst>
        <pc:spChg chg="mod">
          <ac:chgData name="Anatoliy Kigel" userId="7432c6c4687b0a9c" providerId="LiveId" clId="{67F24D55-3CEC-4EC8-94DD-40D4212F5286}" dt="2021-02-08T09:13:59.482" v="194" actId="1076"/>
          <ac:spMkLst>
            <pc:docMk/>
            <pc:sldMk cId="3014352394" sldId="751"/>
            <ac:spMk id="7" creationId="{00000000-0000-0000-0000-000000000000}"/>
          </ac:spMkLst>
        </pc:spChg>
        <pc:spChg chg="mod">
          <ac:chgData name="Anatoliy Kigel" userId="7432c6c4687b0a9c" providerId="LiveId" clId="{67F24D55-3CEC-4EC8-94DD-40D4212F5286}" dt="2021-02-08T09:11:26.495" v="152" actId="20577"/>
          <ac:spMkLst>
            <pc:docMk/>
            <pc:sldMk cId="3014352394" sldId="751"/>
            <ac:spMk id="9" creationId="{00000000-0000-0000-0000-000000000000}"/>
          </ac:spMkLst>
        </pc:spChg>
      </pc:sldChg>
    </pc:docChg>
  </pc:docChgLst>
  <pc:docChgLst>
    <pc:chgData name="Anatoliy Kigel" userId="7432c6c4687b0a9c" providerId="LiveId" clId="{AD5C2BC1-BF24-49AC-8A47-7B4067018F64}"/>
    <pc:docChg chg="custSel addSld modSld">
      <pc:chgData name="Anatoliy Kigel" userId="7432c6c4687b0a9c" providerId="LiveId" clId="{AD5C2BC1-BF24-49AC-8A47-7B4067018F64}" dt="2022-01-18T20:20:46.649" v="189" actId="12788"/>
      <pc:docMkLst>
        <pc:docMk/>
      </pc:docMkLst>
      <pc:sldChg chg="add">
        <pc:chgData name="Anatoliy Kigel" userId="7432c6c4687b0a9c" providerId="LiveId" clId="{AD5C2BC1-BF24-49AC-8A47-7B4067018F64}" dt="2022-01-18T20:16:00.853" v="34"/>
        <pc:sldMkLst>
          <pc:docMk/>
          <pc:sldMk cId="2717058134" sldId="383"/>
        </pc:sldMkLst>
      </pc:sldChg>
      <pc:sldChg chg="modSp mod">
        <pc:chgData name="Anatoliy Kigel" userId="7432c6c4687b0a9c" providerId="LiveId" clId="{AD5C2BC1-BF24-49AC-8A47-7B4067018F64}" dt="2022-01-18T20:15:31.473" v="30" actId="403"/>
        <pc:sldMkLst>
          <pc:docMk/>
          <pc:sldMk cId="4123540696" sldId="673"/>
        </pc:sldMkLst>
        <pc:spChg chg="mod">
          <ac:chgData name="Anatoliy Kigel" userId="7432c6c4687b0a9c" providerId="LiveId" clId="{AD5C2BC1-BF24-49AC-8A47-7B4067018F64}" dt="2022-01-18T20:15:31.473" v="30" actId="403"/>
          <ac:spMkLst>
            <pc:docMk/>
            <pc:sldMk cId="4123540696" sldId="673"/>
            <ac:spMk id="5" creationId="{00000000-0000-0000-0000-000000000000}"/>
          </ac:spMkLst>
        </pc:spChg>
      </pc:sldChg>
      <pc:sldChg chg="modSp mod">
        <pc:chgData name="Anatoliy Kigel" userId="7432c6c4687b0a9c" providerId="LiveId" clId="{AD5C2BC1-BF24-49AC-8A47-7B4067018F64}" dt="2022-01-18T20:14:56.683" v="29" actId="1035"/>
        <pc:sldMkLst>
          <pc:docMk/>
          <pc:sldMk cId="3970309085" sldId="707"/>
        </pc:sldMkLst>
        <pc:spChg chg="mod">
          <ac:chgData name="Anatoliy Kigel" userId="7432c6c4687b0a9c" providerId="LiveId" clId="{AD5C2BC1-BF24-49AC-8A47-7B4067018F64}" dt="2022-01-18T20:14:54.339" v="21" actId="1035"/>
          <ac:spMkLst>
            <pc:docMk/>
            <pc:sldMk cId="3970309085" sldId="707"/>
            <ac:spMk id="2" creationId="{00000000-0000-0000-0000-000000000000}"/>
          </ac:spMkLst>
        </pc:spChg>
        <pc:spChg chg="mod">
          <ac:chgData name="Anatoliy Kigel" userId="7432c6c4687b0a9c" providerId="LiveId" clId="{AD5C2BC1-BF24-49AC-8A47-7B4067018F64}" dt="2022-01-18T20:14:55.588" v="25" actId="1035"/>
          <ac:spMkLst>
            <pc:docMk/>
            <pc:sldMk cId="3970309085" sldId="707"/>
            <ac:spMk id="7" creationId="{00000000-0000-0000-0000-000000000000}"/>
          </ac:spMkLst>
        </pc:spChg>
        <pc:spChg chg="mod">
          <ac:chgData name="Anatoliy Kigel" userId="7432c6c4687b0a9c" providerId="LiveId" clId="{AD5C2BC1-BF24-49AC-8A47-7B4067018F64}" dt="2022-01-18T20:14:56.683" v="29" actId="1035"/>
          <ac:spMkLst>
            <pc:docMk/>
            <pc:sldMk cId="3970309085" sldId="707"/>
            <ac:spMk id="8" creationId="{00000000-0000-0000-0000-000000000000}"/>
          </ac:spMkLst>
        </pc:spChg>
      </pc:sldChg>
      <pc:sldChg chg="modSp mod">
        <pc:chgData name="Anatoliy Kigel" userId="7432c6c4687b0a9c" providerId="LiveId" clId="{AD5C2BC1-BF24-49AC-8A47-7B4067018F64}" dt="2022-01-18T20:15:54.998" v="33" actId="404"/>
        <pc:sldMkLst>
          <pc:docMk/>
          <pc:sldMk cId="2743626417" sldId="743"/>
        </pc:sldMkLst>
        <pc:spChg chg="mod">
          <ac:chgData name="Anatoliy Kigel" userId="7432c6c4687b0a9c" providerId="LiveId" clId="{AD5C2BC1-BF24-49AC-8A47-7B4067018F64}" dt="2022-01-18T20:15:54.998" v="33" actId="404"/>
          <ac:spMkLst>
            <pc:docMk/>
            <pc:sldMk cId="2743626417" sldId="743"/>
            <ac:spMk id="5" creationId="{00000000-0000-0000-0000-000000000000}"/>
          </ac:spMkLst>
        </pc:spChg>
      </pc:sldChg>
      <pc:sldChg chg="modSp mod">
        <pc:chgData name="Anatoliy Kigel" userId="7432c6c4687b0a9c" providerId="LiveId" clId="{AD5C2BC1-BF24-49AC-8A47-7B4067018F64}" dt="2022-01-18T20:13:32.731" v="4" actId="1035"/>
        <pc:sldMkLst>
          <pc:docMk/>
          <pc:sldMk cId="1372962722" sldId="757"/>
        </pc:sldMkLst>
        <pc:spChg chg="mod">
          <ac:chgData name="Anatoliy Kigel" userId="7432c6c4687b0a9c" providerId="LiveId" clId="{AD5C2BC1-BF24-49AC-8A47-7B4067018F64}" dt="2022-01-18T20:13:32.731" v="4" actId="1035"/>
          <ac:spMkLst>
            <pc:docMk/>
            <pc:sldMk cId="1372962722" sldId="757"/>
            <ac:spMk id="5" creationId="{00000000-0000-0000-0000-000000000000}"/>
          </ac:spMkLst>
        </pc:spChg>
      </pc:sldChg>
      <pc:sldChg chg="addSp delSp modSp add mod">
        <pc:chgData name="Anatoliy Kigel" userId="7432c6c4687b0a9c" providerId="LiveId" clId="{AD5C2BC1-BF24-49AC-8A47-7B4067018F64}" dt="2022-01-18T20:20:46.649" v="189" actId="12788"/>
        <pc:sldMkLst>
          <pc:docMk/>
          <pc:sldMk cId="2573887449" sldId="760"/>
        </pc:sldMkLst>
        <pc:spChg chg="del mod">
          <ac:chgData name="Anatoliy Kigel" userId="7432c6c4687b0a9c" providerId="LiveId" clId="{AD5C2BC1-BF24-49AC-8A47-7B4067018F64}" dt="2022-01-18T20:18:07.474" v="143" actId="478"/>
          <ac:spMkLst>
            <pc:docMk/>
            <pc:sldMk cId="2573887449" sldId="760"/>
            <ac:spMk id="2" creationId="{49E6F2AD-6EC9-44D7-BBD8-910758FFE3DF}"/>
          </ac:spMkLst>
        </pc:spChg>
        <pc:spChg chg="mod">
          <ac:chgData name="Anatoliy Kigel" userId="7432c6c4687b0a9c" providerId="LiveId" clId="{AD5C2BC1-BF24-49AC-8A47-7B4067018F64}" dt="2022-01-18T20:19:00.912" v="169" actId="1036"/>
          <ac:spMkLst>
            <pc:docMk/>
            <pc:sldMk cId="2573887449" sldId="760"/>
            <ac:spMk id="9" creationId="{00000000-0000-0000-0000-000000000000}"/>
          </ac:spMkLst>
        </pc:spChg>
        <pc:picChg chg="del">
          <ac:chgData name="Anatoliy Kigel" userId="7432c6c4687b0a9c" providerId="LiveId" clId="{AD5C2BC1-BF24-49AC-8A47-7B4067018F64}" dt="2022-01-18T20:17:59.845" v="141" actId="478"/>
          <ac:picMkLst>
            <pc:docMk/>
            <pc:sldMk cId="2573887449" sldId="760"/>
            <ac:picMk id="6" creationId="{3D5D75A9-B2B0-40D4-B2FB-76A4A14E2251}"/>
          </ac:picMkLst>
        </pc:picChg>
        <pc:picChg chg="add del mod">
          <ac:chgData name="Anatoliy Kigel" userId="7432c6c4687b0a9c" providerId="LiveId" clId="{AD5C2BC1-BF24-49AC-8A47-7B4067018F64}" dt="2022-01-18T20:19:26.124" v="170" actId="478"/>
          <ac:picMkLst>
            <pc:docMk/>
            <pc:sldMk cId="2573887449" sldId="760"/>
            <ac:picMk id="1026" creationId="{E6D39D29-79B4-4A78-88A1-67B3D8C15C65}"/>
          </ac:picMkLst>
        </pc:picChg>
        <pc:picChg chg="add del mod">
          <ac:chgData name="Anatoliy Kigel" userId="7432c6c4687b0a9c" providerId="LiveId" clId="{AD5C2BC1-BF24-49AC-8A47-7B4067018F64}" dt="2022-01-18T20:19:45.002" v="173" actId="478"/>
          <ac:picMkLst>
            <pc:docMk/>
            <pc:sldMk cId="2573887449" sldId="760"/>
            <ac:picMk id="1028" creationId="{0A0FBF36-42A8-40A6-B1AF-4B7549972550}"/>
          </ac:picMkLst>
        </pc:picChg>
        <pc:picChg chg="add del mod">
          <ac:chgData name="Anatoliy Kigel" userId="7432c6c4687b0a9c" providerId="LiveId" clId="{AD5C2BC1-BF24-49AC-8A47-7B4067018F64}" dt="2022-01-18T20:20:20.869" v="176" actId="478"/>
          <ac:picMkLst>
            <pc:docMk/>
            <pc:sldMk cId="2573887449" sldId="760"/>
            <ac:picMk id="1030" creationId="{80BEA6DE-7990-4B9C-B78E-D7A11F1D27C2}"/>
          </ac:picMkLst>
        </pc:picChg>
        <pc:picChg chg="add mod">
          <ac:chgData name="Anatoliy Kigel" userId="7432c6c4687b0a9c" providerId="LiveId" clId="{AD5C2BC1-BF24-49AC-8A47-7B4067018F64}" dt="2022-01-18T20:20:46.649" v="189" actId="12788"/>
          <ac:picMkLst>
            <pc:docMk/>
            <pc:sldMk cId="2573887449" sldId="760"/>
            <ac:picMk id="1032" creationId="{15128EEC-AEAB-46BD-9B2A-ACBC8A0DFE77}"/>
          </ac:picMkLst>
        </pc:picChg>
      </pc:sldChg>
    </pc:docChg>
  </pc:docChgLst>
  <pc:docChgLst>
    <pc:chgData name="Anatoliy Kigel" userId="7432c6c4687b0a9c" providerId="LiveId" clId="{CBC4E333-EFAE-45AB-88AE-A8C849420733}"/>
    <pc:docChg chg="undo custSel modSld">
      <pc:chgData name="Anatoliy Kigel" userId="7432c6c4687b0a9c" providerId="LiveId" clId="{CBC4E333-EFAE-45AB-88AE-A8C849420733}" dt="2021-11-18T20:29:13.415" v="354" actId="1036"/>
      <pc:docMkLst>
        <pc:docMk/>
      </pc:docMkLst>
      <pc:sldChg chg="modSp mod">
        <pc:chgData name="Anatoliy Kigel" userId="7432c6c4687b0a9c" providerId="LiveId" clId="{CBC4E333-EFAE-45AB-88AE-A8C849420733}" dt="2021-11-18T20:27:11.289" v="308" actId="1076"/>
        <pc:sldMkLst>
          <pc:docMk/>
          <pc:sldMk cId="3970309085" sldId="707"/>
        </pc:sldMkLst>
        <pc:spChg chg="mod">
          <ac:chgData name="Anatoliy Kigel" userId="7432c6c4687b0a9c" providerId="LiveId" clId="{CBC4E333-EFAE-45AB-88AE-A8C849420733}" dt="2021-11-18T20:27:11.289" v="308" actId="1076"/>
          <ac:spMkLst>
            <pc:docMk/>
            <pc:sldMk cId="3970309085" sldId="707"/>
            <ac:spMk id="2" creationId="{00000000-0000-0000-0000-000000000000}"/>
          </ac:spMkLst>
        </pc:spChg>
        <pc:spChg chg="mod">
          <ac:chgData name="Anatoliy Kigel" userId="7432c6c4687b0a9c" providerId="LiveId" clId="{CBC4E333-EFAE-45AB-88AE-A8C849420733}" dt="2021-11-18T20:27:11.289" v="308" actId="1076"/>
          <ac:spMkLst>
            <pc:docMk/>
            <pc:sldMk cId="3970309085" sldId="707"/>
            <ac:spMk id="7" creationId="{00000000-0000-0000-0000-000000000000}"/>
          </ac:spMkLst>
        </pc:spChg>
        <pc:spChg chg="mod">
          <ac:chgData name="Anatoliy Kigel" userId="7432c6c4687b0a9c" providerId="LiveId" clId="{CBC4E333-EFAE-45AB-88AE-A8C849420733}" dt="2021-11-18T20:27:11.289" v="308" actId="1076"/>
          <ac:spMkLst>
            <pc:docMk/>
            <pc:sldMk cId="3970309085" sldId="707"/>
            <ac:spMk id="8" creationId="{00000000-0000-0000-0000-000000000000}"/>
          </ac:spMkLst>
        </pc:spChg>
        <pc:spChg chg="mod">
          <ac:chgData name="Anatoliy Kigel" userId="7432c6c4687b0a9c" providerId="LiveId" clId="{CBC4E333-EFAE-45AB-88AE-A8C849420733}" dt="2021-11-18T20:25:27.479" v="169" actId="20577"/>
          <ac:spMkLst>
            <pc:docMk/>
            <pc:sldMk cId="3970309085" sldId="707"/>
            <ac:spMk id="9" creationId="{00000000-0000-0000-0000-000000000000}"/>
          </ac:spMkLst>
        </pc:spChg>
      </pc:sldChg>
      <pc:sldChg chg="modSp mod">
        <pc:chgData name="Anatoliy Kigel" userId="7432c6c4687b0a9c" providerId="LiveId" clId="{CBC4E333-EFAE-45AB-88AE-A8C849420733}" dt="2021-11-18T20:24:48.088" v="83" actId="404"/>
        <pc:sldMkLst>
          <pc:docMk/>
          <pc:sldMk cId="2308700070" sldId="726"/>
        </pc:sldMkLst>
        <pc:spChg chg="mod">
          <ac:chgData name="Anatoliy Kigel" userId="7432c6c4687b0a9c" providerId="LiveId" clId="{CBC4E333-EFAE-45AB-88AE-A8C849420733}" dt="2021-11-18T20:24:48.088" v="83" actId="404"/>
          <ac:spMkLst>
            <pc:docMk/>
            <pc:sldMk cId="2308700070" sldId="726"/>
            <ac:spMk id="5" creationId="{00000000-0000-0000-0000-000000000000}"/>
          </ac:spMkLst>
        </pc:spChg>
      </pc:sldChg>
      <pc:sldChg chg="modSp mod">
        <pc:chgData name="Anatoliy Kigel" userId="7432c6c4687b0a9c" providerId="LiveId" clId="{CBC4E333-EFAE-45AB-88AE-A8C849420733}" dt="2021-11-18T20:28:53.876" v="346" actId="1076"/>
        <pc:sldMkLst>
          <pc:docMk/>
          <pc:sldMk cId="3014352394" sldId="751"/>
        </pc:sldMkLst>
        <pc:spChg chg="mod">
          <ac:chgData name="Anatoliy Kigel" userId="7432c6c4687b0a9c" providerId="LiveId" clId="{CBC4E333-EFAE-45AB-88AE-A8C849420733}" dt="2021-11-18T20:28:53.876" v="346" actId="1076"/>
          <ac:spMkLst>
            <pc:docMk/>
            <pc:sldMk cId="3014352394" sldId="751"/>
            <ac:spMk id="7" creationId="{00000000-0000-0000-0000-000000000000}"/>
          </ac:spMkLst>
        </pc:spChg>
        <pc:spChg chg="mod">
          <ac:chgData name="Anatoliy Kigel" userId="7432c6c4687b0a9c" providerId="LiveId" clId="{CBC4E333-EFAE-45AB-88AE-A8C849420733}" dt="2021-11-18T20:28:31.188" v="345" actId="1035"/>
          <ac:spMkLst>
            <pc:docMk/>
            <pc:sldMk cId="3014352394" sldId="751"/>
            <ac:spMk id="9" creationId="{00000000-0000-0000-0000-000000000000}"/>
          </ac:spMkLst>
        </pc:spChg>
      </pc:sldChg>
      <pc:sldChg chg="modSp mod">
        <pc:chgData name="Anatoliy Kigel" userId="7432c6c4687b0a9c" providerId="LiveId" clId="{CBC4E333-EFAE-45AB-88AE-A8C849420733}" dt="2021-11-18T20:29:13.415" v="354" actId="1036"/>
        <pc:sldMkLst>
          <pc:docMk/>
          <pc:sldMk cId="1277230095" sldId="755"/>
        </pc:sldMkLst>
        <pc:spChg chg="mod">
          <ac:chgData name="Anatoliy Kigel" userId="7432c6c4687b0a9c" providerId="LiveId" clId="{CBC4E333-EFAE-45AB-88AE-A8C849420733}" dt="2021-11-18T20:29:13.415" v="354" actId="1036"/>
          <ac:spMkLst>
            <pc:docMk/>
            <pc:sldMk cId="1277230095" sldId="755"/>
            <ac:spMk id="9" creationId="{00000000-0000-0000-0000-000000000000}"/>
          </ac:spMkLst>
        </pc:spChg>
        <pc:picChg chg="mod">
          <ac:chgData name="Anatoliy Kigel" userId="7432c6c4687b0a9c" providerId="LiveId" clId="{CBC4E333-EFAE-45AB-88AE-A8C849420733}" dt="2021-11-18T20:29:11.142" v="351" actId="1076"/>
          <ac:picMkLst>
            <pc:docMk/>
            <pc:sldMk cId="1277230095" sldId="755"/>
            <ac:picMk id="13" creationId="{00000000-0000-0000-0000-000000000000}"/>
          </ac:picMkLst>
        </pc:picChg>
      </pc:sldChg>
      <pc:sldChg chg="modSp mod">
        <pc:chgData name="Anatoliy Kigel" userId="7432c6c4687b0a9c" providerId="LiveId" clId="{CBC4E333-EFAE-45AB-88AE-A8C849420733}" dt="2021-11-18T20:24:53.049" v="84" actId="404"/>
        <pc:sldMkLst>
          <pc:docMk/>
          <pc:sldMk cId="670783443" sldId="756"/>
        </pc:sldMkLst>
        <pc:spChg chg="mod">
          <ac:chgData name="Anatoliy Kigel" userId="7432c6c4687b0a9c" providerId="LiveId" clId="{CBC4E333-EFAE-45AB-88AE-A8C849420733}" dt="2021-11-18T20:24:53.049" v="84" actId="404"/>
          <ac:spMkLst>
            <pc:docMk/>
            <pc:sldMk cId="670783443" sldId="756"/>
            <ac:spMk id="5" creationId="{00000000-0000-0000-0000-000000000000}"/>
          </ac:spMkLst>
        </pc:spChg>
      </pc:sldChg>
      <pc:sldChg chg="modSp mod">
        <pc:chgData name="Anatoliy Kigel" userId="7432c6c4687b0a9c" providerId="LiveId" clId="{CBC4E333-EFAE-45AB-88AE-A8C849420733}" dt="2021-11-18T20:24:44.280" v="82" actId="404"/>
        <pc:sldMkLst>
          <pc:docMk/>
          <pc:sldMk cId="1372962722" sldId="757"/>
        </pc:sldMkLst>
        <pc:spChg chg="mod">
          <ac:chgData name="Anatoliy Kigel" userId="7432c6c4687b0a9c" providerId="LiveId" clId="{CBC4E333-EFAE-45AB-88AE-A8C849420733}" dt="2021-11-18T20:24:44.280" v="82" actId="404"/>
          <ac:spMkLst>
            <pc:docMk/>
            <pc:sldMk cId="1372962722" sldId="757"/>
            <ac:spMk id="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13.07.2022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54139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18045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E6AC4-C3FE-4E70-88D1-136405B25267}" type="datetime1">
              <a:rPr lang="uk-UA" smtClean="0"/>
              <a:pPr/>
              <a:t>13.07.2022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5949-5AE9-41F1-B18C-DA1006B0E8CC}" type="datetime1">
              <a:rPr lang="uk-UA" smtClean="0"/>
              <a:pPr/>
              <a:t>13.07.2022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C227C-94C5-4BA1-A89C-1C7570144B22}" type="datetime1">
              <a:rPr lang="uk-UA" smtClean="0"/>
              <a:pPr/>
              <a:t>13.07.2022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2E168-B245-4D8D-8538-B29990DBF87B}" type="datetime1">
              <a:rPr lang="uk-UA" smtClean="0"/>
              <a:pPr/>
              <a:t>13.07.2022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DAF6E-7007-4E61-B36E-794BF232B234}" type="datetime1">
              <a:rPr lang="uk-UA" smtClean="0"/>
              <a:pPr/>
              <a:t>13.07.2022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141DD-FE72-44AA-B946-B70892F1F5B7}" type="datetime1">
              <a:rPr lang="uk-UA" smtClean="0"/>
              <a:pPr/>
              <a:t>13.07.2022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DC7C-6CC4-4D1F-A21B-A650800E0532}" type="datetime1">
              <a:rPr lang="uk-UA" smtClean="0"/>
              <a:pPr/>
              <a:t>13.07.2022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53FA-BE70-4E9D-A1A2-A798C2E22C2C}" type="datetime1">
              <a:rPr lang="uk-UA" smtClean="0"/>
              <a:pPr/>
              <a:t>13.07.2022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9D1B-A194-48C6-B5A1-4C29D0F81227}" type="datetime1">
              <a:rPr lang="uk-UA" smtClean="0"/>
              <a:pPr/>
              <a:t>13.07.2022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C5B78-3AEE-4E8C-84A2-DF8B252C6B7D}" type="datetime1">
              <a:rPr lang="uk-UA" smtClean="0"/>
              <a:pPr/>
              <a:t>13.07.2022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6AC05-7690-4D29-B090-15CFA8055B58}" type="datetime1">
              <a:rPr lang="uk-UA" smtClean="0"/>
              <a:pPr/>
              <a:t>13.07.2022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78AB5-85A2-4D58-9351-A198925B541D}" type="datetime1">
              <a:rPr lang="uk-UA" smtClean="0"/>
              <a:pPr/>
              <a:t>13.07.2022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paintcodeapp.com/news/ultimate-guide-to-iphone-resolution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43335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  <a:latin typeface="+mj-lt"/>
              </a:rPr>
              <a:t>Адаптивность</a:t>
            </a:r>
            <a:endParaRPr lang="uk-UA" sz="4400" b="1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/WEB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520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91544" y="4437112"/>
            <a:ext cx="80405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Откройте «</a:t>
            </a:r>
            <a:r>
              <a:rPr lang="ru-RU" sz="2400" b="1" dirty="0"/>
              <a:t>консоль разработчика</a:t>
            </a:r>
            <a:r>
              <a:rPr lang="ru-RU" sz="2400" dirty="0"/>
              <a:t>» и перейдите в «</a:t>
            </a:r>
            <a:r>
              <a:rPr lang="ru-RU" sz="2400" b="1" dirty="0"/>
              <a:t>мобильный режим</a:t>
            </a:r>
            <a:r>
              <a:rPr lang="ru-RU" sz="2400" dirty="0"/>
              <a:t>». В открывшемся эмуляторе у нас есть возможность выбрать предустановленные размеры экрана популярных смартфонов или установить размеры вручную.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31842" y="373306"/>
            <a:ext cx="8132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/>
              <a:t>Как выглядит страница на мобильном устройстве?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-4" b="63609"/>
          <a:stretch/>
        </p:blipFill>
        <p:spPr>
          <a:xfrm>
            <a:off x="6252411" y="1196752"/>
            <a:ext cx="3779636" cy="25922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http://dl3.joxi.net/drive/2018/04/15/0018/1034/1209354/54/d69987a47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" r="42496"/>
          <a:stretch/>
        </p:blipFill>
        <p:spPr bwMode="auto">
          <a:xfrm>
            <a:off x="1991544" y="1196752"/>
            <a:ext cx="3774842" cy="25922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925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52184" y="2204864"/>
            <a:ext cx="4286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О разрешении мобильных устройств…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7752184" y="3573016"/>
            <a:ext cx="25202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hlinkClick r:id="rId2"/>
              </a:rPr>
              <a:t>https://www.paintcodeapp.com/news/ultimate-guide-to-iphone-resolutions</a:t>
            </a:r>
            <a:endParaRPr lang="uk-UA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r="36986"/>
          <a:stretch/>
        </p:blipFill>
        <p:spPr>
          <a:xfrm>
            <a:off x="1" y="4453"/>
            <a:ext cx="7032104" cy="685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30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2. </a:t>
            </a:r>
            <a:r>
              <a:rPr lang="en-US" sz="6000" b="1" dirty="0"/>
              <a:t>Viewport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2521560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66562" y="4149080"/>
            <a:ext cx="70420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Использовать тег </a:t>
            </a:r>
            <a:r>
              <a:rPr lang="en-US" sz="2400" b="1" dirty="0"/>
              <a:t>meta-viewport</a:t>
            </a:r>
            <a:r>
              <a:rPr lang="ru-RU" sz="2400" dirty="0"/>
              <a:t>, который указывает браузеру, что необходимо ориентироваться на реальные размеры устройства.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204568"/>
            <a:ext cx="2808397" cy="50326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Прямоугольник 3"/>
          <p:cNvSpPr/>
          <p:nvPr/>
        </p:nvSpPr>
        <p:spPr>
          <a:xfrm>
            <a:off x="4167315" y="2348880"/>
            <a:ext cx="7122416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&lt;meta name="viewport" content="width=device-width, initial-scale=1.0"&gt;</a:t>
            </a:r>
            <a:endParaRPr lang="ru-RU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6064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Viewport / </a:t>
            </a:r>
            <a:r>
              <a:rPr lang="ru-RU" sz="3600" b="1" dirty="0"/>
              <a:t>Видимая область браузера</a:t>
            </a:r>
            <a:endParaRPr lang="uk-UA" sz="36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167315" y="1052736"/>
            <a:ext cx="68407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Мобильные браузеры имеют интересный подход к отображению сайтов, который можно назвать «</a:t>
            </a:r>
            <a:r>
              <a:rPr lang="ru-RU" sz="2400" b="1" dirty="0"/>
              <a:t>маленькое окно в большой мир</a:t>
            </a:r>
            <a:r>
              <a:rPr lang="ru-RU" sz="2400" dirty="0"/>
              <a:t>».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1D8A7E-1BD3-490D-BD6A-3272323C9839}"/>
              </a:ext>
            </a:extLst>
          </p:cNvPr>
          <p:cNvSpPr txBox="1"/>
          <p:nvPr/>
        </p:nvSpPr>
        <p:spPr>
          <a:xfrm>
            <a:off x="4170378" y="5497298"/>
            <a:ext cx="48367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Воспользуйтесь шаблоном в репозитории:</a:t>
            </a:r>
            <a:br>
              <a:rPr lang="en-US" sz="2000" dirty="0"/>
            </a:br>
            <a:r>
              <a:rPr lang="en-US" sz="2000" b="1" dirty="0">
                <a:solidFill>
                  <a:srgbClr val="00B050"/>
                </a:solidFill>
              </a:rPr>
              <a:t>./</a:t>
            </a:r>
            <a:r>
              <a:rPr lang="en-US" sz="2000" b="1" dirty="0" err="1">
                <a:solidFill>
                  <a:srgbClr val="00B050"/>
                </a:solidFill>
              </a:rPr>
              <a:t>src</a:t>
            </a:r>
            <a:r>
              <a:rPr lang="en-US" sz="2000" b="1" dirty="0">
                <a:solidFill>
                  <a:srgbClr val="00B050"/>
                </a:solidFill>
              </a:rPr>
              <a:t>/viewport-template</a:t>
            </a:r>
            <a:endParaRPr lang="uk-UA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022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6064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Viewport / </a:t>
            </a:r>
            <a:r>
              <a:rPr lang="ru-RU" sz="3600" b="1" dirty="0"/>
              <a:t>Видимая область (область видимости)</a:t>
            </a:r>
            <a:endParaRPr lang="uk-UA" sz="36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904" y="1321004"/>
            <a:ext cx="2376264" cy="509199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1323597"/>
            <a:ext cx="2376264" cy="509199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655" y="1052736"/>
            <a:ext cx="3949506" cy="5463090"/>
          </a:xfrm>
          <a:prstGeom prst="rect">
            <a:avLst/>
          </a:prstGeom>
          <a:ln w="28575"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3165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3. </a:t>
            </a:r>
            <a:r>
              <a:rPr lang="ru-RU" sz="6000" b="1" dirty="0" err="1"/>
              <a:t>Медиазапросы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3366590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064552" y="6165017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64473" y="716797"/>
            <a:ext cx="45481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CSS Media Queries  </a:t>
            </a:r>
            <a:r>
              <a:rPr lang="ru-RU" sz="3200" b="1" dirty="0" err="1">
                <a:solidFill>
                  <a:schemeClr val="accent6">
                    <a:lumMod val="75000"/>
                  </a:schemeClr>
                </a:solidFill>
              </a:rPr>
              <a:t>Медиазапросы</a:t>
            </a:r>
            <a:endParaRPr lang="ru-RU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64473" y="2347133"/>
            <a:ext cx="39604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Разметка хорошо подходящая для больших настольных экранов, на малых экранах начинает вести себя не так хорошо как хотелось.  </a:t>
            </a:r>
            <a:r>
              <a:rPr lang="ru-RU" sz="2000" b="1" dirty="0" err="1"/>
              <a:t>Медизапросы</a:t>
            </a:r>
            <a:r>
              <a:rPr lang="ru-RU" sz="2000" dirty="0"/>
              <a:t> позволяют указать, что на малых разрешениях экрана необходимо применять другие наборы </a:t>
            </a:r>
            <a:r>
              <a:rPr lang="en-US" sz="2000" dirty="0"/>
              <a:t>CSS </a:t>
            </a:r>
            <a:r>
              <a:rPr lang="ru-RU" sz="2000" dirty="0"/>
              <a:t>правил, которые лучше подходят именно для малых устройств.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11013"/>
          <a:stretch/>
        </p:blipFill>
        <p:spPr>
          <a:xfrm>
            <a:off x="0" y="0"/>
            <a:ext cx="6144715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4104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3122" name="Picture 2" descr="http://blog.claricetechnologies.com/wp-content/uploads/2012/12/Clarice-Technologies_CSS.png"/>
          <p:cNvPicPr>
            <a:picLocks noChangeAspect="1" noChangeArrowheads="1"/>
          </p:cNvPicPr>
          <p:nvPr/>
        </p:nvPicPr>
        <p:blipFill rotWithShape="1">
          <a:blip r:embed="rId2" cstate="print"/>
          <a:srcRect l="6182" t="6500" r="6734" b="7800"/>
          <a:stretch/>
        </p:blipFill>
        <p:spPr bwMode="auto">
          <a:xfrm>
            <a:off x="623392" y="1556792"/>
            <a:ext cx="6860348" cy="3888432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824192" y="1664444"/>
            <a:ext cx="38884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err="1"/>
              <a:t>Медиазапросы</a:t>
            </a:r>
            <a:r>
              <a:rPr lang="ru-RU" sz="2400" dirty="0"/>
              <a:t> позволяют задать критерии по которым будут использовать или не использоваться стилевые правила. Например: на маленьких экранах устанавливать шрифт побольше, а отступы поменьше и т.п.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9595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CSS Media Queries | </a:t>
            </a:r>
            <a:r>
              <a:rPr lang="ru-RU" sz="3200" b="1" dirty="0" err="1"/>
              <a:t>Медиазапросы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3003044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4. Категории устройств?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4123540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79929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Категории устройств</a:t>
            </a:r>
            <a:r>
              <a:rPr lang="en-US" sz="3200" b="1" dirty="0"/>
              <a:t> </a:t>
            </a:r>
            <a:r>
              <a:rPr lang="ru-RU" sz="3200" b="1" dirty="0"/>
              <a:t>по версии </a:t>
            </a:r>
            <a:r>
              <a:rPr lang="en-US" sz="3200" b="1" dirty="0"/>
              <a:t>Bootstrap</a:t>
            </a:r>
            <a:r>
              <a:rPr lang="ru-RU" sz="3200" b="1" dirty="0"/>
              <a:t> 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78993" y="5517232"/>
            <a:ext cx="80340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Каждый разработчик волен сам выбирать размеры для использования в </a:t>
            </a:r>
            <a:r>
              <a:rPr lang="ru-RU" sz="2000" dirty="0" err="1"/>
              <a:t>медиазапросах</a:t>
            </a:r>
            <a:r>
              <a:rPr lang="uk-UA" sz="2000" dirty="0"/>
              <a:t>, н</a:t>
            </a:r>
            <a:r>
              <a:rPr lang="ru-RU" sz="2000" dirty="0"/>
              <a:t>о де-факто в качестве стандарта многие используют размеры применяемые в библиотеке </a:t>
            </a:r>
            <a:r>
              <a:rPr lang="en-US" sz="2000" b="1" dirty="0"/>
              <a:t>Bootstrap</a:t>
            </a:r>
            <a:r>
              <a:rPr lang="ru-RU" sz="2000" dirty="0"/>
              <a:t>. </a:t>
            </a:r>
            <a:endParaRPr lang="uk-UA" sz="20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65" y="980728"/>
            <a:ext cx="114585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09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47667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Вёрстка до появления смартфонов…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4D3054E-7259-47DA-B18F-CAAA45FA1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2414810"/>
            <a:ext cx="2702388" cy="202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F4A1266-02F6-4C3A-958A-BC1B65CDE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1903620"/>
            <a:ext cx="4048125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2E19774-2579-4787-B59F-211DE0940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30" y="1528798"/>
            <a:ext cx="5046869" cy="378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FD59B7-D3FA-4A79-BC20-929FF01E3B19}"/>
              </a:ext>
            </a:extLst>
          </p:cNvPr>
          <p:cNvSpPr txBox="1"/>
          <p:nvPr/>
        </p:nvSpPr>
        <p:spPr>
          <a:xfrm>
            <a:off x="1097923" y="5451900"/>
            <a:ext cx="9909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b="1" dirty="0"/>
              <a:t>15</a:t>
            </a:r>
            <a:r>
              <a:rPr lang="en-US" sz="4400" b="1" dirty="0"/>
              <a:t>”</a:t>
            </a:r>
            <a:endParaRPr lang="uk-UA" sz="4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907493-4AEA-417F-B9BB-D16077F406A6}"/>
              </a:ext>
            </a:extLst>
          </p:cNvPr>
          <p:cNvSpPr txBox="1"/>
          <p:nvPr/>
        </p:nvSpPr>
        <p:spPr>
          <a:xfrm>
            <a:off x="4485850" y="5451899"/>
            <a:ext cx="9909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b="1" dirty="0"/>
              <a:t>1</a:t>
            </a:r>
            <a:r>
              <a:rPr lang="en-US" sz="4400" b="1" dirty="0"/>
              <a:t>7”</a:t>
            </a:r>
            <a:endParaRPr lang="uk-UA" sz="4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EAAF0A-63BB-42AE-B3AC-6B3F2AB84545}"/>
              </a:ext>
            </a:extLst>
          </p:cNvPr>
          <p:cNvSpPr txBox="1"/>
          <p:nvPr/>
        </p:nvSpPr>
        <p:spPr>
          <a:xfrm>
            <a:off x="9164894" y="5451899"/>
            <a:ext cx="10005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b="1" dirty="0"/>
              <a:t>1</a:t>
            </a:r>
            <a:r>
              <a:rPr lang="en-US" sz="4400" b="1" dirty="0"/>
              <a:t>9”</a:t>
            </a:r>
            <a:endParaRPr lang="uk-UA" sz="4400" b="1" dirty="0"/>
          </a:p>
        </p:txBody>
      </p:sp>
    </p:spTree>
    <p:extLst>
      <p:ext uri="{BB962C8B-B14F-4D97-AF65-F5344CB8AC3E}">
        <p14:creationId xmlns:p14="http://schemas.microsoft.com/office/powerpoint/2010/main" val="1372962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5. </a:t>
            </a:r>
            <a:r>
              <a:rPr lang="it-IT" sz="6600" b="1" dirty="0"/>
              <a:t>Mobile First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1108412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8864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Mobile First</a:t>
            </a:r>
            <a:endParaRPr lang="ru-RU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135560" y="5437673"/>
            <a:ext cx="8568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Mobile First </a:t>
            </a:r>
            <a:r>
              <a:rPr lang="en-US" sz="2000" dirty="0"/>
              <a:t>– </a:t>
            </a:r>
            <a:r>
              <a:rPr lang="ru-RU" sz="2000" dirty="0"/>
              <a:t>подход при котором первоначально создаётся вёрстка под мобильные устройства, а при помощи </a:t>
            </a:r>
            <a:r>
              <a:rPr lang="ru-RU" sz="2000" dirty="0" err="1"/>
              <a:t>медиазапросов</a:t>
            </a:r>
            <a:r>
              <a:rPr lang="ru-RU" sz="2000" dirty="0"/>
              <a:t> вносятся изменения адаптирующие вёрстку для более крупных устройств</a:t>
            </a:r>
            <a:endParaRPr lang="uk-UA" sz="2000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1127448" y="1092250"/>
            <a:ext cx="10369152" cy="4242546"/>
            <a:chOff x="1991544" y="1340768"/>
            <a:chExt cx="9001000" cy="3732123"/>
          </a:xfrm>
        </p:grpSpPr>
        <p:pic>
          <p:nvPicPr>
            <p:cNvPr id="5122" name="Picture 2" descr="https://tutorials.codebar.io/html/lesson7/images/respond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1544" y="1340768"/>
              <a:ext cx="9001000" cy="3732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Стрелка вправо 5"/>
            <p:cNvSpPr/>
            <p:nvPr/>
          </p:nvSpPr>
          <p:spPr>
            <a:xfrm>
              <a:off x="3215680" y="2708920"/>
              <a:ext cx="360040" cy="648072"/>
            </a:xfrm>
            <a:prstGeom prst="rightArrow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2" name="Стрелка вправо 11"/>
            <p:cNvSpPr/>
            <p:nvPr/>
          </p:nvSpPr>
          <p:spPr>
            <a:xfrm>
              <a:off x="5663952" y="2708920"/>
              <a:ext cx="360040" cy="648072"/>
            </a:xfrm>
            <a:prstGeom prst="rightArrow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</p:spTree>
    <p:extLst>
      <p:ext uri="{BB962C8B-B14F-4D97-AF65-F5344CB8AC3E}">
        <p14:creationId xmlns:p14="http://schemas.microsoft.com/office/powerpoint/2010/main" val="1720313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/>
              <a:t>6. </a:t>
            </a:r>
            <a:r>
              <a:rPr lang="ru-RU" sz="6600" b="1" dirty="0"/>
              <a:t>Немного практики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2743626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79929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CSS Grid </a:t>
            </a:r>
            <a:r>
              <a:rPr lang="ru-RU" sz="4800" b="1" dirty="0"/>
              <a:t>+ Адаптивность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032" y="1212277"/>
            <a:ext cx="5328592" cy="373793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212277"/>
            <a:ext cx="3816425" cy="373793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Двойная стрелка влево/вправо 11"/>
          <p:cNvSpPr/>
          <p:nvPr/>
        </p:nvSpPr>
        <p:spPr>
          <a:xfrm>
            <a:off x="4763852" y="2636912"/>
            <a:ext cx="1152128" cy="576064"/>
          </a:xfrm>
          <a:prstGeom prst="left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4" descr="ÐÐ¾Ð²âÑÐ·Ð°Ð½Ðµ Ð·Ð¾Ð±ÑÐ°Ð¶ÐµÐ½Ð½Ñ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532" y="5240667"/>
            <a:ext cx="1008111" cy="100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Ð ÐµÐ·ÑÐ»ÑÑÐ°Ñ Ð¿Ð¾ÑÑÐºÑ Ð·Ð¾Ð±ÑÐ°Ð¶ÐµÐ½Ñ Ð·Ð° Ð·Ð°Ð¿Ð¸ÑÐ¾Ð¼ &quot;desktop icon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027" y="516865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326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Домашнее задание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881688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12550" y="332656"/>
            <a:ext cx="5328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/>
              <a:t>Домашнее задание*</a:t>
            </a:r>
            <a:endParaRPr lang="uk-UA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12550" y="1484784"/>
            <a:ext cx="5724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CSS Grid </a:t>
            </a:r>
            <a:r>
              <a:rPr lang="ru-RU" sz="2800" dirty="0"/>
              <a:t>и </a:t>
            </a:r>
            <a:r>
              <a:rPr lang="en-US" sz="2800" b="1" dirty="0" err="1"/>
              <a:t>Bootsrap</a:t>
            </a:r>
            <a:r>
              <a:rPr lang="en-US" sz="2800" b="1" dirty="0"/>
              <a:t> </a:t>
            </a:r>
            <a:r>
              <a:rPr lang="ru-RU" sz="2800" dirty="0"/>
              <a:t>вам в помощь…</a:t>
            </a:r>
            <a:endParaRPr lang="uk-UA" sz="2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6" r="7582"/>
          <a:stretch/>
        </p:blipFill>
        <p:spPr>
          <a:xfrm>
            <a:off x="1" y="1"/>
            <a:ext cx="4063288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398411" y="2276872"/>
            <a:ext cx="5293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accent6">
                    <a:lumMod val="75000"/>
                  </a:schemeClr>
                </a:solidFill>
              </a:rPr>
              <a:t>Макет</a:t>
            </a:r>
            <a:r>
              <a:rPr lang="ru-RU" sz="2000" dirty="0"/>
              <a:t> доступен </a:t>
            </a:r>
            <a:r>
              <a:rPr lang="ru-RU" sz="2000" b="1" dirty="0">
                <a:solidFill>
                  <a:srgbClr val="00B050"/>
                </a:solidFill>
              </a:rPr>
              <a:t>в </a:t>
            </a:r>
            <a:r>
              <a:rPr lang="ru-RU" sz="2000" b="1" dirty="0" err="1">
                <a:solidFill>
                  <a:srgbClr val="00B050"/>
                </a:solidFill>
              </a:rPr>
              <a:t>репозитории</a:t>
            </a:r>
            <a:r>
              <a:rPr lang="ru-RU" sz="2000" b="1" dirty="0">
                <a:solidFill>
                  <a:srgbClr val="00B050"/>
                </a:solidFill>
              </a:rPr>
              <a:t> </a:t>
            </a:r>
            <a:r>
              <a:rPr lang="ru-RU" sz="2000" b="1" dirty="0">
                <a:solidFill>
                  <a:schemeClr val="accent6">
                    <a:lumMod val="75000"/>
                  </a:schemeClr>
                </a:solidFill>
              </a:rPr>
              <a:t>11-го занятия</a:t>
            </a:r>
            <a:r>
              <a:rPr lang="ru-RU" sz="2000" dirty="0"/>
              <a:t>, в каталоге </a:t>
            </a:r>
            <a:r>
              <a:rPr lang="en-US" sz="2000" b="1" dirty="0"/>
              <a:t>./homework-layout</a:t>
            </a:r>
            <a:endParaRPr lang="uk-UA" sz="2000" b="1" dirty="0"/>
          </a:p>
        </p:txBody>
      </p:sp>
      <p:sp>
        <p:nvSpPr>
          <p:cNvPr id="7" name="TextBox 6"/>
          <p:cNvSpPr txBox="1"/>
          <p:nvPr/>
        </p:nvSpPr>
        <p:spPr>
          <a:xfrm rot="864087">
            <a:off x="5312993" y="4422500"/>
            <a:ext cx="4604274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  <a:prstDash val="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ru-RU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Теперь адаптивная!</a:t>
            </a:r>
            <a:endParaRPr lang="uk-UA" sz="4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78754" y="5457998"/>
            <a:ext cx="3312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/>
              <a:t>* Адаптивность на 2 категории устройств: мобильные и десктоп.</a:t>
            </a:r>
          </a:p>
        </p:txBody>
      </p:sp>
    </p:spTree>
    <p:extLst>
      <p:ext uri="{BB962C8B-B14F-4D97-AF65-F5344CB8AC3E}">
        <p14:creationId xmlns:p14="http://schemas.microsoft.com/office/powerpoint/2010/main" val="1052028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На следующем занятии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27170581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352584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633462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solidFill>
                  <a:srgbClr val="00B050"/>
                </a:solidFill>
                <a:latin typeface="+mj-lt"/>
              </a:rPr>
              <a:t>SEO</a:t>
            </a:r>
            <a:r>
              <a:rPr lang="en-US" sz="5400" b="1" dirty="0">
                <a:latin typeface="+mj-lt"/>
              </a:rPr>
              <a:t>/</a:t>
            </a:r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SMO</a:t>
            </a:r>
            <a:r>
              <a:rPr lang="en-US" sz="5400" b="1" dirty="0">
                <a:latin typeface="+mj-lt"/>
              </a:rPr>
              <a:t> </a:t>
            </a:r>
            <a:r>
              <a:rPr lang="ru-RU" sz="5400" b="1" dirty="0">
                <a:latin typeface="+mj-lt"/>
              </a:rPr>
              <a:t>для веб-разработчика</a:t>
            </a:r>
            <a:endParaRPr lang="uk-UA" sz="5400" b="1" dirty="0">
              <a:latin typeface="+mj-lt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5128EEC-AEAB-46BD-9B2A-ACBC8A0DF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896" y="1971219"/>
            <a:ext cx="7968208" cy="448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887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51938"/>
            <a:ext cx="10128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Эпоха «до </a:t>
            </a:r>
            <a:r>
              <a:rPr lang="en-US" sz="4000" b="1" dirty="0"/>
              <a:t>iPhone’</a:t>
            </a:r>
            <a:r>
              <a:rPr lang="ru-RU" sz="4000" b="1" dirty="0"/>
              <a:t>а»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18C2871-0EA1-4D6F-9BDE-4444973F9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390853"/>
            <a:ext cx="2419350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B1E7EB6-CE17-4C16-9413-D03B6F8F8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010" y="1146281"/>
            <a:ext cx="5879976" cy="391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F54FC4D-DCCC-41A0-BD76-89505C574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4" t="7841" r="46127" b="7510"/>
          <a:stretch/>
        </p:blipFill>
        <p:spPr bwMode="auto">
          <a:xfrm>
            <a:off x="9693286" y="1251682"/>
            <a:ext cx="2088232" cy="391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История Windows Phone: от Windows Mobile до наших дней. Cтатьи, тесты,  обзоры">
            <a:extLst>
              <a:ext uri="{FF2B5EF4-FFF2-40B4-BE49-F238E27FC236}">
                <a16:creationId xmlns:a16="http://schemas.microsoft.com/office/drawing/2014/main" id="{78B33055-8A8B-401B-AF8D-285CF8DE1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4" y="4288932"/>
            <a:ext cx="3014583" cy="236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Пряма сполучна лінія 2">
            <a:extLst>
              <a:ext uri="{FF2B5EF4-FFF2-40B4-BE49-F238E27FC236}">
                <a16:creationId xmlns:a16="http://schemas.microsoft.com/office/drawing/2014/main" id="{545D2A87-808C-4B1D-96FF-5BB0C803384F}"/>
              </a:ext>
            </a:extLst>
          </p:cNvPr>
          <p:cNvCxnSpPr/>
          <p:nvPr/>
        </p:nvCxnSpPr>
        <p:spPr>
          <a:xfrm>
            <a:off x="9408368" y="0"/>
            <a:ext cx="72008" cy="6858000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700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8144" y="5622339"/>
            <a:ext cx="7155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i="1" dirty="0"/>
              <a:t>Всё было хорошо, пока не появились смартфоны</a:t>
            </a:r>
            <a:r>
              <a:rPr lang="en-US" sz="2400" b="1" i="1" dirty="0"/>
              <a:t>..</a:t>
            </a:r>
            <a:r>
              <a:rPr lang="ru-RU" sz="2400" b="1" i="1" dirty="0"/>
              <a:t>.</a:t>
            </a:r>
            <a:r>
              <a:rPr lang="en-US" sz="2400" b="1" i="1" dirty="0"/>
              <a:t> </a:t>
            </a:r>
            <a:r>
              <a:rPr lang="ru-RU" sz="2400" b="1" i="1" dirty="0"/>
              <a:t>и планшеты…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5193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Эпоха «Адаптивности»</a:t>
            </a:r>
          </a:p>
        </p:txBody>
      </p:sp>
      <p:pic>
        <p:nvPicPr>
          <p:cNvPr id="6" name="Picture 2" descr="http://www.inzynix.com/media/images/responsive-webdesign4.png"/>
          <p:cNvPicPr>
            <a:picLocks noChangeAspect="1" noChangeArrowheads="1"/>
          </p:cNvPicPr>
          <p:nvPr/>
        </p:nvPicPr>
        <p:blipFill rotWithShape="1">
          <a:blip r:embed="rId2" cstate="print"/>
          <a:srcRect l="10019" t="16109" r="6617" b="19175"/>
          <a:stretch/>
        </p:blipFill>
        <p:spPr bwMode="auto">
          <a:xfrm>
            <a:off x="2157911" y="1082884"/>
            <a:ext cx="7876177" cy="43399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70783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656"/>
            <a:ext cx="12192000" cy="623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07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Номер слайда 36"/>
          <p:cNvSpPr txBox="1">
            <a:spLocks/>
          </p:cNvSpPr>
          <p:nvPr/>
        </p:nvSpPr>
        <p:spPr>
          <a:xfrm>
            <a:off x="11208568" y="60402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848906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000" b="1" dirty="0"/>
              <a:t>Страница считается адаптивной если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87008" y="1988840"/>
            <a:ext cx="7918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</a:rPr>
              <a:t>1. </a:t>
            </a:r>
            <a:r>
              <a:rPr lang="ru-RU" sz="3600" b="1" dirty="0">
                <a:solidFill>
                  <a:srgbClr val="7030A0"/>
                </a:solidFill>
              </a:rPr>
              <a:t>Отсутствует горизонтальная прокрутка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87008" y="3284984"/>
            <a:ext cx="9906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.</a:t>
            </a:r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 Все элементы «читаемы» (комфортный размер)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87008" y="4653136"/>
            <a:ext cx="9867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rgbClr val="00863D"/>
                </a:solidFill>
              </a:rPr>
              <a:t>3</a:t>
            </a:r>
            <a:r>
              <a:rPr lang="en-US" sz="3600" b="1" dirty="0">
                <a:solidFill>
                  <a:srgbClr val="00863D"/>
                </a:solidFill>
              </a:rPr>
              <a:t>. </a:t>
            </a:r>
            <a:r>
              <a:rPr lang="ru-RU" sz="3600" b="1" dirty="0">
                <a:solidFill>
                  <a:srgbClr val="00863D"/>
                </a:solidFill>
              </a:rPr>
              <a:t>Достаточное расстояние между интерактивными элементами</a:t>
            </a:r>
          </a:p>
        </p:txBody>
      </p:sp>
    </p:spTree>
    <p:extLst>
      <p:ext uri="{BB962C8B-B14F-4D97-AF65-F5344CB8AC3E}">
        <p14:creationId xmlns:p14="http://schemas.microsoft.com/office/powerpoint/2010/main" val="3970309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Номер слайда 36"/>
          <p:cNvSpPr txBox="1">
            <a:spLocks/>
          </p:cNvSpPr>
          <p:nvPr/>
        </p:nvSpPr>
        <p:spPr>
          <a:xfrm>
            <a:off x="11208568" y="60402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764704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Для этого применяют: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24136" y="2383672"/>
            <a:ext cx="10632504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Управление размерами элементов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ru-RU" sz="3600" b="1" dirty="0"/>
          </a:p>
          <a:p>
            <a:pPr marL="514350" indent="-514350">
              <a:buAutoNum type="arabicPeriod"/>
            </a:pPr>
            <a:r>
              <a:rPr lang="ru-RU" sz="3600" b="1" dirty="0">
                <a:solidFill>
                  <a:srgbClr val="00863D"/>
                </a:solidFill>
              </a:rPr>
              <a:t>Управление видимостью элементов</a:t>
            </a:r>
            <a:br>
              <a:rPr lang="en-US" sz="3600" b="1" dirty="0">
                <a:solidFill>
                  <a:srgbClr val="00863D"/>
                </a:solidFill>
              </a:rPr>
            </a:br>
            <a:endParaRPr lang="ru-RU" sz="3600" b="1" dirty="0">
              <a:solidFill>
                <a:srgbClr val="00863D"/>
              </a:solidFill>
            </a:endParaRPr>
          </a:p>
          <a:p>
            <a:pPr marL="514350" indent="-514350">
              <a:buAutoNum type="arabicPeriod"/>
            </a:pPr>
            <a:r>
              <a:rPr lang="ru-RU" sz="3600" b="1" dirty="0">
                <a:solidFill>
                  <a:srgbClr val="7030A0"/>
                </a:solidFill>
              </a:rPr>
              <a:t>Многоколоночное размещение элементов</a:t>
            </a:r>
          </a:p>
        </p:txBody>
      </p:sp>
    </p:spTree>
    <p:extLst>
      <p:ext uri="{BB962C8B-B14F-4D97-AF65-F5344CB8AC3E}">
        <p14:creationId xmlns:p14="http://schemas.microsoft.com/office/powerpoint/2010/main" val="3014352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Номер слайда 36"/>
          <p:cNvSpPr txBox="1">
            <a:spLocks/>
          </p:cNvSpPr>
          <p:nvPr/>
        </p:nvSpPr>
        <p:spPr>
          <a:xfrm>
            <a:off x="11208568" y="60402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1242661"/>
            <a:ext cx="7654471" cy="52621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34485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Многоколоночное размещение элементов</a:t>
            </a:r>
          </a:p>
        </p:txBody>
      </p:sp>
    </p:spTree>
    <p:extLst>
      <p:ext uri="{BB962C8B-B14F-4D97-AF65-F5344CB8AC3E}">
        <p14:creationId xmlns:p14="http://schemas.microsoft.com/office/powerpoint/2010/main" val="1277230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1. Эмулятор </a:t>
            </a:r>
            <a:br>
              <a:rPr lang="ru-RU" sz="6000" b="1" dirty="0"/>
            </a:br>
            <a:r>
              <a:rPr lang="ru-RU" sz="6000" b="1" dirty="0"/>
              <a:t>мобильного браузера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341685832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5405</TotalTime>
  <Words>448</Words>
  <Application>Microsoft Office PowerPoint</Application>
  <PresentationFormat>Широкий екран</PresentationFormat>
  <Paragraphs>70</Paragraphs>
  <Slides>27</Slides>
  <Notes>1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27</vt:i4>
      </vt:variant>
    </vt:vector>
  </HeadingPairs>
  <TitlesOfParts>
    <vt:vector size="31" baseType="lpstr">
      <vt:lpstr>Arial</vt:lpstr>
      <vt:lpstr>Calibri</vt:lpstr>
      <vt:lpstr>Courier New</vt:lpstr>
      <vt:lpstr>Тема Office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865</cp:revision>
  <dcterms:created xsi:type="dcterms:W3CDTF">2014-11-20T09:08:59Z</dcterms:created>
  <dcterms:modified xsi:type="dcterms:W3CDTF">2022-07-13T18:17:23Z</dcterms:modified>
</cp:coreProperties>
</file>